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A31DB"/>
    <a:srgbClr val="5D52AE"/>
    <a:srgbClr val="F1F0F8"/>
    <a:srgbClr val="AAD4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C598-AC51-4DB7-B49C-9BF2BDAE0F71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9AE7-57D9-45A6-9AF2-4B1ADB61F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9AE7-57D9-45A6-9AF2-4B1ADB61FD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5171-1748-4AE3-BF93-75CCBFB1CA7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B7B0-B25D-4D22-A868-BE34D12BD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09850"/>
            <a:ext cx="8358246" cy="462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_58e1a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12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28794" y="428604"/>
            <a:ext cx="6929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ТОГБОУ СПО «Тамбовский областной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медицинский колледж»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8568952" cy="1224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Лаборатория  микробиологических  </a:t>
            </a:r>
          </a:p>
          <a:p>
            <a:pPr algn="ctr" rtl="0"/>
            <a:r>
              <a:rPr lang="ru-RU" sz="2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исследований</a:t>
            </a:r>
            <a:endParaRPr lang="ru-RU" sz="2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C:\Users\Татьяна  Корчагина\Desktop\СОСНОВКА\СЛАЙД ШОУ\Учеба\[00159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18101"/>
            <a:ext cx="6480720" cy="49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95536" y="332656"/>
            <a:ext cx="8568952" cy="720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Лаборатория клинической биохимии</a:t>
            </a:r>
          </a:p>
        </p:txBody>
      </p:sp>
      <p:pic>
        <p:nvPicPr>
          <p:cNvPr id="3074" name="Picture 2" descr="C:\Users\Татьяна  Корчагина\Desktop\СОСНОВКА\СЛАЙД ШОУ\Учеба\[00150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480720" cy="492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75048" y="260648"/>
            <a:ext cx="824542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Лаборатория аналитической химии</a:t>
            </a:r>
          </a:p>
        </p:txBody>
      </p:sp>
      <p:pic>
        <p:nvPicPr>
          <p:cNvPr id="4098" name="Picture 2" descr="C:\Users\Татьяна  Корчагина\Desktop\СОСНОВКА\СЛАЙД ШОУ\Учеба\[00163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189788" cy="546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Qoi bene diagnoscit – bene curat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(Кто хорошо диагностирует – тот хорошо лечит)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врач Гален.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42910" y="1785926"/>
            <a:ext cx="8143932" cy="1857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"Лабораторная диагностика"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3" name="Рисунок 12" descr="l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286124"/>
            <a:ext cx="2500330" cy="188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1020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429132"/>
            <a:ext cx="2762238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071942"/>
            <a:ext cx="2666985" cy="200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ld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714752"/>
            <a:ext cx="2708477" cy="203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1500174"/>
            <a:ext cx="492922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специальность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643866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Форма обучения                </a:t>
            </a:r>
          </a:p>
          <a:p>
            <a:pPr algn="just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очная  на базе 9 классов</a:t>
            </a:r>
          </a:p>
          <a:p>
            <a:pPr algn="just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Вступительные испытания </a:t>
            </a:r>
          </a:p>
          <a:p>
            <a:pPr algn="just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Средний балла аттестата</a:t>
            </a:r>
          </a:p>
          <a:p>
            <a:pPr algn="just"/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Срок обучения </a:t>
            </a:r>
          </a:p>
          <a:p>
            <a:pPr algn="just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года 10 мес.</a:t>
            </a:r>
          </a:p>
          <a:p>
            <a:pPr algn="just"/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Квалификация выпускника</a:t>
            </a:r>
          </a:p>
          <a:p>
            <a:pPr algn="just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Медицинский лабораторный техник </a:t>
            </a:r>
          </a:p>
          <a:p>
            <a:pPr algn="ctr"/>
            <a:endParaRPr lang="ru-RU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efb80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57166"/>
            <a:ext cx="2388443" cy="174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x_920260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411009"/>
            <a:ext cx="2424109" cy="181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8698" y="4572008"/>
            <a:ext cx="232102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0034" y="1571612"/>
            <a:ext cx="4714908" cy="9144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Диагностики</a:t>
            </a:r>
          </a:p>
          <a:p>
            <a:pPr algn="ctr"/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(установления диагноза заболевания)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V="1">
            <a:off x="500034" y="3500438"/>
            <a:ext cx="4786346" cy="107157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Лечения</a:t>
            </a:r>
          </a:p>
          <a:p>
            <a:pPr algn="ctr"/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(оценки его результативности)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5357826"/>
            <a:ext cx="4714908" cy="9144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Профилактики</a:t>
            </a:r>
          </a:p>
          <a:p>
            <a:pPr algn="ctr"/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(предупреждения заболевания)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00166" y="285728"/>
            <a:ext cx="7286676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Лабораторная диагностика необходима для: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Рисунок 10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357298"/>
            <a:ext cx="2029577" cy="152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Изображение 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286124"/>
            <a:ext cx="2000232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SDC10042.thumb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143512"/>
            <a:ext cx="2143140" cy="148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807249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Impact"/>
              </a:rPr>
              <a:t>ЧЕМ ЗАНИМАЕТСЯ МЕДИЦИНСКИЙ ЛАБОРАТОРНЫЙ ТЕХНИК?</a:t>
            </a:r>
            <a:endParaRPr lang="ru-RU" sz="2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  <a:latin typeface="Impact"/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14488"/>
            <a:ext cx="3610151" cy="433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428736"/>
            <a:ext cx="4857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Проводит различные виды исследований биологических жидкостей организма, что облегчает: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Постановку диагноза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Оценку  состояния функций организма и систем человеческого тела</a:t>
            </a:r>
          </a:p>
          <a:p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Исследует объекты окружающей среды, пищевые продукты и др. объекты на предмет их биологической безопасности.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Квалификация медицинского лабораторного техника позволяет работать в лабораториях различного профиля: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Клинических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Биохимических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Серологических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Микробиологических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Лабораториях санитарно-эпидемиологического надзора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Лабораториях судебно-медицинской экспертизы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Лабораториях пищевой и химической промышленности</a:t>
            </a:r>
            <a:endParaRPr lang="ru-RU" sz="24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257176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l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50730"/>
            <a:ext cx="2571768" cy="193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125" y="4286256"/>
            <a:ext cx="256028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428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Медицинский лабораторный техник за время обучения в колледже приобретает умения: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владеть методами анализа биологических жидкостей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Работать на современном оборудовании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Оценивать полученные показатели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Работать  с медицинской документацией</a:t>
            </a:r>
            <a:endParaRPr lang="ru-RU" sz="2400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85728"/>
            <a:ext cx="361792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666" y="3643314"/>
            <a:ext cx="3692175" cy="277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66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Основные предметы, формирующие квалификацию медицинского лабораторного техника: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Методы клинических и лабораторных исследований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Микробиология с основами вирусологии и эпидемиологии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Основы биохимии с методами клинико-биохимических исследований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4959794" cy="371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568952" cy="10081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Лаборатория  клинических </a:t>
            </a:r>
          </a:p>
          <a:p>
            <a:pPr algn="ctr" rtl="0"/>
            <a:r>
              <a:rPr lang="ru-RU" sz="2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исследований</a:t>
            </a:r>
            <a:endParaRPr lang="ru-RU" sz="2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8" name="Picture 4" descr="C:\Users\Татьяна  Корчагина\Desktop\СОСНОВКА\СЛАЙД ШОУ\Учеба\[00768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700808"/>
            <a:ext cx="479831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227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2010-10-14T15:33:27Z</dcterms:created>
  <dcterms:modified xsi:type="dcterms:W3CDTF">2014-03-23T17:40:14Z</dcterms:modified>
</cp:coreProperties>
</file>